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Belgrano" charset="1" panose="02000000000000000000"/>
      <p:regular r:id="rId13"/>
    </p:embeddedFont>
    <p:embeddedFont>
      <p:font typeface="Playfair Display" charset="1" panose="00000500000000000000"/>
      <p:regular r:id="rId14"/>
    </p:embeddedFont>
    <p:embeddedFont>
      <p:font typeface="Playfair Display Bold" charset="1" panose="00000800000000000000"/>
      <p:regular r:id="rId15"/>
    </p:embeddedFont>
    <p:embeddedFont>
      <p:font typeface="Playfair Display Italics" charset="1" panose="00000500000000000000"/>
      <p:regular r:id="rId16"/>
    </p:embeddedFont>
    <p:embeddedFont>
      <p:font typeface="Playfair Display Bold Italics" charset="1" panose="00000800000000000000"/>
      <p:regular r:id="rId17"/>
    </p:embeddedFont>
    <p:embeddedFont>
      <p:font typeface="Playfair Display Heavy" charset="1" panose="00000A00000000000000"/>
      <p:regular r:id="rId18"/>
    </p:embeddedFont>
    <p:embeddedFont>
      <p:font typeface="Playfair Display Heavy Italics" charset="1" panose="00000A00000000000000"/>
      <p:regular r:id="rId19"/>
    </p:embeddedFont>
    <p:embeddedFont>
      <p:font typeface="Hagrid" charset="1" panose="00000500000000000000"/>
      <p:regular r:id="rId20"/>
    </p:embeddedFont>
    <p:embeddedFont>
      <p:font typeface="Hagrid Light" charset="1" panose="00000400000000000000"/>
      <p:regular r:id="rId21"/>
    </p:embeddedFont>
    <p:embeddedFont>
      <p:font typeface="Hagrid Medium" charset="1" panose="00000600000000000000"/>
      <p:regular r:id="rId22"/>
    </p:embeddedFont>
    <p:embeddedFont>
      <p:font typeface="Hagrid Ultra-Bold" charset="1" panose="00000800000000000000"/>
      <p:regular r:id="rId23"/>
    </p:embeddedFont>
    <p:embeddedFont>
      <p:font typeface="Hagrid Heavy" charset="1" panose="00000A00000000000000"/>
      <p:regular r:id="rId24"/>
    </p:embeddedFont>
    <p:embeddedFont>
      <p:font typeface="Open Sans" charset="1" panose="020B0606030504020204"/>
      <p:regular r:id="rId25"/>
    </p:embeddedFont>
    <p:embeddedFont>
      <p:font typeface="Open Sans Bold" charset="1" panose="020B0806030504020204"/>
      <p:regular r:id="rId26"/>
    </p:embeddedFont>
    <p:embeddedFont>
      <p:font typeface="Open Sans Italics" charset="1" panose="020B0606030504020204"/>
      <p:regular r:id="rId27"/>
    </p:embeddedFont>
    <p:embeddedFont>
      <p:font typeface="Open Sans Bold Italics" charset="1" panose="020B0806030504020204"/>
      <p:regular r:id="rId28"/>
    </p:embeddedFont>
    <p:embeddedFont>
      <p:font typeface="Open Sans Light" charset="1" panose="020B0306030504020204"/>
      <p:regular r:id="rId29"/>
    </p:embeddedFont>
    <p:embeddedFont>
      <p:font typeface="Open Sans Light Italics" charset="1" panose="020B0306030504020204"/>
      <p:regular r:id="rId30"/>
    </p:embeddedFont>
    <p:embeddedFont>
      <p:font typeface="Open Sans Ultra-Bold" charset="1" panose="00000000000000000000"/>
      <p:regular r:id="rId31"/>
    </p:embeddedFont>
    <p:embeddedFont>
      <p:font typeface="Open Sans Ultra-Bold Italics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15" Target="../media/image49.png" Type="http://schemas.openxmlformats.org/officeDocument/2006/relationships/image"/><Relationship Id="rId16" Target="../media/image50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15" Target="../media/image49.png" Type="http://schemas.openxmlformats.org/officeDocument/2006/relationships/image"/><Relationship Id="rId16" Target="../media/image50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-28300" r="0" b="-320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2238" y="376996"/>
            <a:ext cx="18288000" cy="9634238"/>
          </a:xfrm>
          <a:custGeom>
            <a:avLst/>
            <a:gdLst/>
            <a:ahLst/>
            <a:cxnLst/>
            <a:rect r="r" b="b" t="t" l="l"/>
            <a:pathLst>
              <a:path h="9634238" w="18288000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559952">
            <a:off x="17082039" y="8413448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26381"/>
            <a:ext cx="18288000" cy="9634238"/>
          </a:xfrm>
          <a:custGeom>
            <a:avLst/>
            <a:gdLst/>
            <a:ahLst/>
            <a:cxnLst/>
            <a:rect r="r" b="b" t="t" l="l"/>
            <a:pathLst>
              <a:path h="9634238" w="18288000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1133">
            <a:off x="7420238" y="8068835"/>
            <a:ext cx="3525205" cy="962766"/>
          </a:xfrm>
          <a:custGeom>
            <a:avLst/>
            <a:gdLst/>
            <a:ahLst/>
            <a:cxnLst/>
            <a:rect r="r" b="b" t="t" l="l"/>
            <a:pathLst>
              <a:path h="962766" w="3525205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8272948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4ª SPRINT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17338"/>
            <a:ext cx="16794515" cy="75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Bold Italics"/>
              </a:rPr>
              <a:t>Aprendizagem por Projeto Integrado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55788" y="2751168"/>
            <a:ext cx="672733" cy="302730"/>
          </a:xfrm>
          <a:custGeom>
            <a:avLst/>
            <a:gdLst/>
            <a:ahLst/>
            <a:cxnLst/>
            <a:rect r="r" b="b" t="t" l="l"/>
            <a:pathLst>
              <a:path h="302730" w="672733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85757">
            <a:off x="3470627" y="2448689"/>
            <a:ext cx="627640" cy="282438"/>
          </a:xfrm>
          <a:custGeom>
            <a:avLst/>
            <a:gdLst/>
            <a:ahLst/>
            <a:cxnLst/>
            <a:rect r="r" b="b" t="t" l="l"/>
            <a:pathLst>
              <a:path h="282438" w="627640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56215">
            <a:off x="3089993" y="3074394"/>
            <a:ext cx="733479" cy="330065"/>
          </a:xfrm>
          <a:custGeom>
            <a:avLst/>
            <a:gdLst/>
            <a:ahLst/>
            <a:cxnLst/>
            <a:rect r="r" b="b" t="t" l="l"/>
            <a:pathLst>
              <a:path h="330065" w="733479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637155">
            <a:off x="3256972" y="3347665"/>
            <a:ext cx="638558" cy="287351"/>
          </a:xfrm>
          <a:custGeom>
            <a:avLst/>
            <a:gdLst/>
            <a:ahLst/>
            <a:cxnLst/>
            <a:rect r="r" b="b" t="t" l="l"/>
            <a:pathLst>
              <a:path h="287351" w="638558">
                <a:moveTo>
                  <a:pt x="0" y="0"/>
                </a:moveTo>
                <a:lnTo>
                  <a:pt x="638557" y="0"/>
                </a:lnTo>
                <a:lnTo>
                  <a:pt x="638557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90993" y="8982341"/>
            <a:ext cx="877796" cy="1028892"/>
          </a:xfrm>
          <a:custGeom>
            <a:avLst/>
            <a:gdLst/>
            <a:ahLst/>
            <a:cxnLst/>
            <a:rect r="r" b="b" t="t" l="l"/>
            <a:pathLst>
              <a:path h="1028892" w="877796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296982"/>
            <a:ext cx="1371303" cy="1990018"/>
          </a:xfrm>
          <a:custGeom>
            <a:avLst/>
            <a:gdLst/>
            <a:ahLst/>
            <a:cxnLst/>
            <a:rect r="r" b="b" t="t" l="l"/>
            <a:pathLst>
              <a:path h="1990018" w="1371303">
                <a:moveTo>
                  <a:pt x="0" y="0"/>
                </a:moveTo>
                <a:lnTo>
                  <a:pt x="1371303" y="0"/>
                </a:lnTo>
                <a:lnTo>
                  <a:pt x="1371303" y="1990018"/>
                </a:lnTo>
                <a:lnTo>
                  <a:pt x="0" y="19900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770218">
            <a:off x="-34943" y="8454402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504557">
            <a:off x="-130093" y="-166921"/>
            <a:ext cx="1665222" cy="2261413"/>
          </a:xfrm>
          <a:custGeom>
            <a:avLst/>
            <a:gdLst/>
            <a:ahLst/>
            <a:cxnLst/>
            <a:rect r="r" b="b" t="t" l="l"/>
            <a:pathLst>
              <a:path h="2261413" w="1665222">
                <a:moveTo>
                  <a:pt x="0" y="0"/>
                </a:moveTo>
                <a:lnTo>
                  <a:pt x="1665222" y="0"/>
                </a:lnTo>
                <a:lnTo>
                  <a:pt x="1665222" y="2261413"/>
                </a:lnTo>
                <a:lnTo>
                  <a:pt x="0" y="22614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844204">
            <a:off x="98574" y="-232034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815714">
            <a:off x="16284300" y="-496456"/>
            <a:ext cx="2088335" cy="2423173"/>
          </a:xfrm>
          <a:custGeom>
            <a:avLst/>
            <a:gdLst/>
            <a:ahLst/>
            <a:cxnLst/>
            <a:rect r="r" b="b" t="t" l="l"/>
            <a:pathLst>
              <a:path h="2423173" w="2088335">
                <a:moveTo>
                  <a:pt x="0" y="0"/>
                </a:moveTo>
                <a:lnTo>
                  <a:pt x="2088335" y="0"/>
                </a:lnTo>
                <a:lnTo>
                  <a:pt x="2088335" y="2423174"/>
                </a:lnTo>
                <a:lnTo>
                  <a:pt x="0" y="24231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943963">
            <a:off x="16991822" y="-232034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0" y="0"/>
                </a:lnTo>
                <a:lnTo>
                  <a:pt x="1313150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81973">
            <a:off x="4406449" y="3541040"/>
            <a:ext cx="9160126" cy="4388070"/>
          </a:xfrm>
          <a:custGeom>
            <a:avLst/>
            <a:gdLst/>
            <a:ahLst/>
            <a:cxnLst/>
            <a:rect r="r" b="b" t="t" l="l"/>
            <a:pathLst>
              <a:path h="4388070" w="9160126">
                <a:moveTo>
                  <a:pt x="0" y="0"/>
                </a:moveTo>
                <a:lnTo>
                  <a:pt x="9160126" y="0"/>
                </a:lnTo>
                <a:lnTo>
                  <a:pt x="9160126" y="4388070"/>
                </a:lnTo>
                <a:lnTo>
                  <a:pt x="0" y="43880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60000"/>
            </a:blip>
            <a:stretch>
              <a:fillRect l="0" t="0" r="0" b="-1765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9960" y="5026049"/>
            <a:ext cx="18225762" cy="203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MARIA E MARIA </a:t>
            </a:r>
          </a:p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CAFÉ COLONIAL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05838" y="1730695"/>
            <a:ext cx="8631759" cy="1765759"/>
          </a:xfrm>
          <a:custGeom>
            <a:avLst/>
            <a:gdLst/>
            <a:ahLst/>
            <a:cxnLst/>
            <a:rect r="r" b="b" t="t" l="l"/>
            <a:pathLst>
              <a:path h="1765759" w="8631759">
                <a:moveTo>
                  <a:pt x="0" y="0"/>
                </a:moveTo>
                <a:lnTo>
                  <a:pt x="8631760" y="0"/>
                </a:lnTo>
                <a:lnTo>
                  <a:pt x="8631760" y="1765759"/>
                </a:lnTo>
                <a:lnTo>
                  <a:pt x="0" y="17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13647" y="5260669"/>
            <a:ext cx="2701120" cy="5035946"/>
            <a:chOff x="0" y="0"/>
            <a:chExt cx="711406" cy="13263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1406" cy="1326340"/>
            </a:xfrm>
            <a:custGeom>
              <a:avLst/>
              <a:gdLst/>
              <a:ahLst/>
              <a:cxnLst/>
              <a:rect r="r" b="b" t="t" l="l"/>
              <a:pathLst>
                <a:path h="1326340" w="711406">
                  <a:moveTo>
                    <a:pt x="0" y="0"/>
                  </a:moveTo>
                  <a:lnTo>
                    <a:pt x="711406" y="0"/>
                  </a:lnTo>
                  <a:lnTo>
                    <a:pt x="711406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D2E8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1406" cy="1364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33816" y="5251054"/>
            <a:ext cx="12854184" cy="5035946"/>
            <a:chOff x="0" y="0"/>
            <a:chExt cx="3385464" cy="13263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5464" cy="1326340"/>
            </a:xfrm>
            <a:custGeom>
              <a:avLst/>
              <a:gdLst/>
              <a:ahLst/>
              <a:cxnLst/>
              <a:rect r="r" b="b" t="t" l="l"/>
              <a:pathLst>
                <a:path h="1326340" w="3385464">
                  <a:moveTo>
                    <a:pt x="0" y="0"/>
                  </a:moveTo>
                  <a:lnTo>
                    <a:pt x="3385464" y="0"/>
                  </a:lnTo>
                  <a:lnTo>
                    <a:pt x="3385464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294F87">
                <a:alpha val="5882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85464" cy="1364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254967" y="6418433"/>
            <a:ext cx="2427999" cy="2418515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1183" r="223" b="-3655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641819" y="6418433"/>
            <a:ext cx="2470273" cy="2460624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6597" t="0" r="-6597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85" y="5251054"/>
            <a:ext cx="2682347" cy="5035946"/>
            <a:chOff x="0" y="0"/>
            <a:chExt cx="706462" cy="13263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6462" cy="1326340"/>
            </a:xfrm>
            <a:custGeom>
              <a:avLst/>
              <a:gdLst/>
              <a:ahLst/>
              <a:cxnLst/>
              <a:rect r="r" b="b" t="t" l="l"/>
              <a:pathLst>
                <a:path h="1326340" w="706462">
                  <a:moveTo>
                    <a:pt x="0" y="0"/>
                  </a:moveTo>
                  <a:lnTo>
                    <a:pt x="706462" y="0"/>
                  </a:lnTo>
                  <a:lnTo>
                    <a:pt x="706462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1673E6">
                <a:alpha val="9098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06462" cy="1364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6880" y="6418433"/>
            <a:ext cx="2527159" cy="2517287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560" r="-894" b="-56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038038" y="6418433"/>
            <a:ext cx="2460905" cy="2451292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833" r="223" b="-1683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5433816" y="6418433"/>
            <a:ext cx="2461347" cy="2451732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2943" r="-4292" b="-159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2832051" y="6393391"/>
            <a:ext cx="2461347" cy="2451732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8270" r="223" b="-59505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6880" y="301081"/>
            <a:ext cx="18069677" cy="115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7"/>
              </a:lnSpc>
            </a:pPr>
            <a:r>
              <a:rPr lang="en-US" sz="8334" spc="1191">
                <a:solidFill>
                  <a:srgbClr val="000000"/>
                </a:solidFill>
                <a:latin typeface="Hammersmith One"/>
              </a:rPr>
              <a:t>EQUIPE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4029854"/>
            <a:ext cx="18288000" cy="7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8"/>
              </a:lnSpc>
            </a:pPr>
            <a:r>
              <a:rPr lang="en-US" sz="4981" spc="712">
                <a:solidFill>
                  <a:srgbClr val="000000"/>
                </a:solidFill>
                <a:latin typeface="Belgrano"/>
              </a:rPr>
              <a:t>INTEGRANTES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5825841" y="6418433"/>
            <a:ext cx="2391943" cy="2382600"/>
            <a:chOff x="0" y="0"/>
            <a:chExt cx="6502400" cy="6477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5247" r="223" b="-7252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36471" y="8985726"/>
            <a:ext cx="2655162" cy="11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MASTER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71191" y="9090768"/>
            <a:ext cx="2643575" cy="93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PRODUCT</a:t>
            </a:r>
          </a:p>
          <a:p>
            <a:pPr algn="ctr">
              <a:lnSpc>
                <a:spcPts val="3699"/>
              </a:lnSpc>
              <a:spcBef>
                <a:spcPct val="0"/>
              </a:spcBef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OWNER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643722" y="9242952"/>
            <a:ext cx="7104215" cy="77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1"/>
              </a:lnSpc>
              <a:spcBef>
                <a:spcPct val="0"/>
              </a:spcBef>
            </a:pPr>
            <a:r>
              <a:rPr lang="en-US" sz="5308" spc="759">
                <a:solidFill>
                  <a:srgbClr val="FFFFFF"/>
                </a:solidFill>
                <a:latin typeface="Belgrano"/>
              </a:rPr>
              <a:t>SCRUM TEAM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87528" y="5605864"/>
            <a:ext cx="1925862" cy="59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ANDRÉ ANTUNES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077499" y="5606082"/>
            <a:ext cx="1888629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VITOR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FERNANDO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090534" y="5605864"/>
            <a:ext cx="1147911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JOÃO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PEDRO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405288" y="5605864"/>
            <a:ext cx="1726406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DANIELLE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VIEIRA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871017" y="5605864"/>
            <a:ext cx="2443922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000000"/>
                </a:solidFill>
                <a:latin typeface="Belgrano"/>
              </a:rPr>
              <a:t> DÉBORA VALENTE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068398" y="5606082"/>
            <a:ext cx="1585020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GABRIEL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MOREIRA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88127" y="5606082"/>
            <a:ext cx="1761679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RONILSON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GOULART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3905" y="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77700" y="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71500" y="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3500" y="173196"/>
            <a:ext cx="15621000" cy="2928938"/>
          </a:xfrm>
          <a:custGeom>
            <a:avLst/>
            <a:gdLst/>
            <a:ahLst/>
            <a:cxnLst/>
            <a:rect r="r" b="b" t="t" l="l"/>
            <a:pathLst>
              <a:path h="2928938" w="15621000">
                <a:moveTo>
                  <a:pt x="0" y="0"/>
                </a:moveTo>
                <a:lnTo>
                  <a:pt x="15621000" y="0"/>
                </a:lnTo>
                <a:lnTo>
                  <a:pt x="15621000" y="2928938"/>
                </a:lnTo>
                <a:lnTo>
                  <a:pt x="0" y="2928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71500" y="514350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95900" y="480060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09487" y="480060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60220" y="2474864"/>
            <a:ext cx="2500397" cy="4114800"/>
          </a:xfrm>
          <a:custGeom>
            <a:avLst/>
            <a:gdLst/>
            <a:ahLst/>
            <a:cxnLst/>
            <a:rect r="r" b="b" t="t" l="l"/>
            <a:pathLst>
              <a:path h="4114800" w="2500397">
                <a:moveTo>
                  <a:pt x="0" y="0"/>
                </a:moveTo>
                <a:lnTo>
                  <a:pt x="2500397" y="0"/>
                </a:lnTo>
                <a:lnTo>
                  <a:pt x="25003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939" y="1868276"/>
            <a:ext cx="2591121" cy="2082369"/>
          </a:xfrm>
          <a:custGeom>
            <a:avLst/>
            <a:gdLst/>
            <a:ahLst/>
            <a:cxnLst/>
            <a:rect r="r" b="b" t="t" l="l"/>
            <a:pathLst>
              <a:path h="2082369" w="2591121">
                <a:moveTo>
                  <a:pt x="0" y="0"/>
                </a:moveTo>
                <a:lnTo>
                  <a:pt x="2591122" y="0"/>
                </a:lnTo>
                <a:lnTo>
                  <a:pt x="2591122" y="2082369"/>
                </a:lnTo>
                <a:lnTo>
                  <a:pt x="0" y="2082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9162" y="1143825"/>
            <a:ext cx="18069677" cy="10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3"/>
              </a:lnSpc>
            </a:pPr>
            <a:r>
              <a:rPr lang="en-US" sz="7900" spc="1129">
                <a:solidFill>
                  <a:srgbClr val="000000"/>
                </a:solidFill>
                <a:latin typeface="Hammersmith One"/>
              </a:rPr>
              <a:t>TÓPICOS DE ABORDAGEM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4286" y="3541070"/>
            <a:ext cx="90006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Novos fornecedores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4286" y="6322944"/>
            <a:ext cx="90006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Delivery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71511" y="4399590"/>
            <a:ext cx="9000643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Café</a:t>
            </a:r>
          </a:p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Empório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42936" y="7124314"/>
            <a:ext cx="9000643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Físico</a:t>
            </a:r>
          </a:p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Digital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NOVOS FORNECEDORES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59673">
            <a:off x="152650" y="564634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3"/>
                </a:lnTo>
                <a:lnTo>
                  <a:pt x="0" y="1684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02150">
            <a:off x="16830155" y="8289236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7" y="0"/>
                </a:lnTo>
                <a:lnTo>
                  <a:pt x="953257" y="1828789"/>
                </a:lnTo>
                <a:lnTo>
                  <a:pt x="0" y="1828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22256">
            <a:off x="76673" y="5306454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9" y="0"/>
                </a:lnTo>
                <a:lnTo>
                  <a:pt x="1792479" y="1308510"/>
                </a:lnTo>
                <a:lnTo>
                  <a:pt x="0" y="1308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87892" y="2609159"/>
            <a:ext cx="1171084" cy="1826252"/>
          </a:xfrm>
          <a:custGeom>
            <a:avLst/>
            <a:gdLst/>
            <a:ahLst/>
            <a:cxnLst/>
            <a:rect r="r" b="b" t="t" l="l"/>
            <a:pathLst>
              <a:path h="1826252" w="1171084">
                <a:moveTo>
                  <a:pt x="0" y="0"/>
                </a:moveTo>
                <a:lnTo>
                  <a:pt x="1171084" y="0"/>
                </a:lnTo>
                <a:lnTo>
                  <a:pt x="1171084" y="1826252"/>
                </a:lnTo>
                <a:lnTo>
                  <a:pt x="0" y="1826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65751" y="8367428"/>
            <a:ext cx="1815366" cy="1672406"/>
          </a:xfrm>
          <a:custGeom>
            <a:avLst/>
            <a:gdLst/>
            <a:ahLst/>
            <a:cxnLst/>
            <a:rect r="r" b="b" t="t" l="l"/>
            <a:pathLst>
              <a:path h="1672406" w="1815366">
                <a:moveTo>
                  <a:pt x="0" y="0"/>
                </a:moveTo>
                <a:lnTo>
                  <a:pt x="1815366" y="0"/>
                </a:lnTo>
                <a:lnTo>
                  <a:pt x="1815366" y="1672406"/>
                </a:lnTo>
                <a:lnTo>
                  <a:pt x="0" y="16724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296633" y="4435411"/>
            <a:ext cx="1925334" cy="2288658"/>
          </a:xfrm>
          <a:custGeom>
            <a:avLst/>
            <a:gdLst/>
            <a:ahLst/>
            <a:cxnLst/>
            <a:rect r="r" b="b" t="t" l="l"/>
            <a:pathLst>
              <a:path h="2288658" w="1925334">
                <a:moveTo>
                  <a:pt x="0" y="0"/>
                </a:moveTo>
                <a:lnTo>
                  <a:pt x="1925334" y="0"/>
                </a:lnTo>
                <a:lnTo>
                  <a:pt x="1925334" y="2288658"/>
                </a:lnTo>
                <a:lnTo>
                  <a:pt x="0" y="22886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 FORNECEDORES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59673">
            <a:off x="152650" y="564634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3"/>
                </a:lnTo>
                <a:lnTo>
                  <a:pt x="0" y="1684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02150">
            <a:off x="16830155" y="8289236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7" y="0"/>
                </a:lnTo>
                <a:lnTo>
                  <a:pt x="953257" y="1828789"/>
                </a:lnTo>
                <a:lnTo>
                  <a:pt x="0" y="1828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22256">
            <a:off x="76673" y="5306454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9" y="0"/>
                </a:lnTo>
                <a:lnTo>
                  <a:pt x="1792479" y="1308510"/>
                </a:lnTo>
                <a:lnTo>
                  <a:pt x="0" y="1308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87892" y="2609159"/>
            <a:ext cx="1171084" cy="1826252"/>
          </a:xfrm>
          <a:custGeom>
            <a:avLst/>
            <a:gdLst/>
            <a:ahLst/>
            <a:cxnLst/>
            <a:rect r="r" b="b" t="t" l="l"/>
            <a:pathLst>
              <a:path h="1826252" w="1171084">
                <a:moveTo>
                  <a:pt x="0" y="0"/>
                </a:moveTo>
                <a:lnTo>
                  <a:pt x="1171084" y="0"/>
                </a:lnTo>
                <a:lnTo>
                  <a:pt x="1171084" y="1826252"/>
                </a:lnTo>
                <a:lnTo>
                  <a:pt x="0" y="1826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65751" y="8367428"/>
            <a:ext cx="1815366" cy="1672406"/>
          </a:xfrm>
          <a:custGeom>
            <a:avLst/>
            <a:gdLst/>
            <a:ahLst/>
            <a:cxnLst/>
            <a:rect r="r" b="b" t="t" l="l"/>
            <a:pathLst>
              <a:path h="1672406" w="1815366">
                <a:moveTo>
                  <a:pt x="0" y="0"/>
                </a:moveTo>
                <a:lnTo>
                  <a:pt x="1815366" y="0"/>
                </a:lnTo>
                <a:lnTo>
                  <a:pt x="1815366" y="1672406"/>
                </a:lnTo>
                <a:lnTo>
                  <a:pt x="0" y="16724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296633" y="4435411"/>
            <a:ext cx="1925334" cy="2288658"/>
          </a:xfrm>
          <a:custGeom>
            <a:avLst/>
            <a:gdLst/>
            <a:ahLst/>
            <a:cxnLst/>
            <a:rect r="r" b="b" t="t" l="l"/>
            <a:pathLst>
              <a:path h="2288658" w="1925334">
                <a:moveTo>
                  <a:pt x="0" y="0"/>
                </a:moveTo>
                <a:lnTo>
                  <a:pt x="1925334" y="0"/>
                </a:lnTo>
                <a:lnTo>
                  <a:pt x="1925334" y="2288658"/>
                </a:lnTo>
                <a:lnTo>
                  <a:pt x="0" y="22886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 DELIVERY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59673">
            <a:off x="737973" y="426238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02150">
            <a:off x="17062630" y="7694294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22256">
            <a:off x="14786065" y="58096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398" y="8050869"/>
            <a:ext cx="2414862" cy="2414862"/>
          </a:xfrm>
          <a:custGeom>
            <a:avLst/>
            <a:gdLst/>
            <a:ahLst/>
            <a:cxnLst/>
            <a:rect r="r" b="b" t="t" l="l"/>
            <a:pathLst>
              <a:path h="2414862" w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44875" y="7394213"/>
            <a:ext cx="3201362" cy="3057301"/>
          </a:xfrm>
          <a:custGeom>
            <a:avLst/>
            <a:gdLst/>
            <a:ahLst/>
            <a:cxnLst/>
            <a:rect r="r" b="b" t="t" l="l"/>
            <a:pathLst>
              <a:path h="3057301" w="3201362">
                <a:moveTo>
                  <a:pt x="0" y="0"/>
                </a:moveTo>
                <a:lnTo>
                  <a:pt x="3201362" y="0"/>
                </a:lnTo>
                <a:lnTo>
                  <a:pt x="3201362" y="3057301"/>
                </a:lnTo>
                <a:lnTo>
                  <a:pt x="0" y="305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860764" y="3475925"/>
            <a:ext cx="3427236" cy="2818902"/>
          </a:xfrm>
          <a:custGeom>
            <a:avLst/>
            <a:gdLst/>
            <a:ahLst/>
            <a:cxnLst/>
            <a:rect r="r" b="b" t="t" l="l"/>
            <a:pathLst>
              <a:path h="2818902" w="3427236">
                <a:moveTo>
                  <a:pt x="0" y="0"/>
                </a:moveTo>
                <a:lnTo>
                  <a:pt x="3427236" y="0"/>
                </a:lnTo>
                <a:lnTo>
                  <a:pt x="3427236" y="2818902"/>
                </a:lnTo>
                <a:lnTo>
                  <a:pt x="0" y="2818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0" y="988694"/>
            <a:ext cx="18288000" cy="107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Open Sans Bold"/>
              </a:rPr>
              <a:t> DELIVERY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-28300" r="0" b="-320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2238" y="376996"/>
            <a:ext cx="18288000" cy="9634238"/>
          </a:xfrm>
          <a:custGeom>
            <a:avLst/>
            <a:gdLst/>
            <a:ahLst/>
            <a:cxnLst/>
            <a:rect r="r" b="b" t="t" l="l"/>
            <a:pathLst>
              <a:path h="9634238" w="18288000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559952">
            <a:off x="17082039" y="8413448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26381"/>
            <a:ext cx="18288000" cy="9634238"/>
          </a:xfrm>
          <a:custGeom>
            <a:avLst/>
            <a:gdLst/>
            <a:ahLst/>
            <a:cxnLst/>
            <a:rect r="r" b="b" t="t" l="l"/>
            <a:pathLst>
              <a:path h="9634238" w="18288000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1133">
            <a:off x="7420238" y="8068835"/>
            <a:ext cx="3525205" cy="962766"/>
          </a:xfrm>
          <a:custGeom>
            <a:avLst/>
            <a:gdLst/>
            <a:ahLst/>
            <a:cxnLst/>
            <a:rect r="r" b="b" t="t" l="l"/>
            <a:pathLst>
              <a:path h="962766" w="3525205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8272948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4ª SPRINT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17338"/>
            <a:ext cx="16794515" cy="75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Bold Italics"/>
              </a:rPr>
              <a:t>Aprendizagem por Projeto Integrado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55788" y="2751168"/>
            <a:ext cx="672733" cy="302730"/>
          </a:xfrm>
          <a:custGeom>
            <a:avLst/>
            <a:gdLst/>
            <a:ahLst/>
            <a:cxnLst/>
            <a:rect r="r" b="b" t="t" l="l"/>
            <a:pathLst>
              <a:path h="302730" w="672733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85757">
            <a:off x="3470627" y="2448689"/>
            <a:ext cx="627640" cy="282438"/>
          </a:xfrm>
          <a:custGeom>
            <a:avLst/>
            <a:gdLst/>
            <a:ahLst/>
            <a:cxnLst/>
            <a:rect r="r" b="b" t="t" l="l"/>
            <a:pathLst>
              <a:path h="282438" w="627640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56215">
            <a:off x="3089993" y="3074394"/>
            <a:ext cx="733479" cy="330065"/>
          </a:xfrm>
          <a:custGeom>
            <a:avLst/>
            <a:gdLst/>
            <a:ahLst/>
            <a:cxnLst/>
            <a:rect r="r" b="b" t="t" l="l"/>
            <a:pathLst>
              <a:path h="330065" w="733479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637155">
            <a:off x="3256972" y="3347665"/>
            <a:ext cx="638558" cy="287351"/>
          </a:xfrm>
          <a:custGeom>
            <a:avLst/>
            <a:gdLst/>
            <a:ahLst/>
            <a:cxnLst/>
            <a:rect r="r" b="b" t="t" l="l"/>
            <a:pathLst>
              <a:path h="287351" w="638558">
                <a:moveTo>
                  <a:pt x="0" y="0"/>
                </a:moveTo>
                <a:lnTo>
                  <a:pt x="638557" y="0"/>
                </a:lnTo>
                <a:lnTo>
                  <a:pt x="638557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90993" y="8982341"/>
            <a:ext cx="877796" cy="1028892"/>
          </a:xfrm>
          <a:custGeom>
            <a:avLst/>
            <a:gdLst/>
            <a:ahLst/>
            <a:cxnLst/>
            <a:rect r="r" b="b" t="t" l="l"/>
            <a:pathLst>
              <a:path h="1028892" w="877796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296982"/>
            <a:ext cx="1371303" cy="1990018"/>
          </a:xfrm>
          <a:custGeom>
            <a:avLst/>
            <a:gdLst/>
            <a:ahLst/>
            <a:cxnLst/>
            <a:rect r="r" b="b" t="t" l="l"/>
            <a:pathLst>
              <a:path h="1990018" w="1371303">
                <a:moveTo>
                  <a:pt x="0" y="0"/>
                </a:moveTo>
                <a:lnTo>
                  <a:pt x="1371303" y="0"/>
                </a:lnTo>
                <a:lnTo>
                  <a:pt x="1371303" y="1990018"/>
                </a:lnTo>
                <a:lnTo>
                  <a:pt x="0" y="19900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770218">
            <a:off x="-34943" y="8454402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504557">
            <a:off x="-130093" y="-166921"/>
            <a:ext cx="1665222" cy="2261413"/>
          </a:xfrm>
          <a:custGeom>
            <a:avLst/>
            <a:gdLst/>
            <a:ahLst/>
            <a:cxnLst/>
            <a:rect r="r" b="b" t="t" l="l"/>
            <a:pathLst>
              <a:path h="2261413" w="1665222">
                <a:moveTo>
                  <a:pt x="0" y="0"/>
                </a:moveTo>
                <a:lnTo>
                  <a:pt x="1665222" y="0"/>
                </a:lnTo>
                <a:lnTo>
                  <a:pt x="1665222" y="2261413"/>
                </a:lnTo>
                <a:lnTo>
                  <a:pt x="0" y="22614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844204">
            <a:off x="98574" y="-232034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815714">
            <a:off x="16284300" y="-496456"/>
            <a:ext cx="2088335" cy="2423173"/>
          </a:xfrm>
          <a:custGeom>
            <a:avLst/>
            <a:gdLst/>
            <a:ahLst/>
            <a:cxnLst/>
            <a:rect r="r" b="b" t="t" l="l"/>
            <a:pathLst>
              <a:path h="2423173" w="2088335">
                <a:moveTo>
                  <a:pt x="0" y="0"/>
                </a:moveTo>
                <a:lnTo>
                  <a:pt x="2088335" y="0"/>
                </a:lnTo>
                <a:lnTo>
                  <a:pt x="2088335" y="2423174"/>
                </a:lnTo>
                <a:lnTo>
                  <a:pt x="0" y="24231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943963">
            <a:off x="16991822" y="-232034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0" y="0"/>
                </a:lnTo>
                <a:lnTo>
                  <a:pt x="1313150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81973">
            <a:off x="4405733" y="3523580"/>
            <a:ext cx="9586343" cy="4388070"/>
          </a:xfrm>
          <a:custGeom>
            <a:avLst/>
            <a:gdLst/>
            <a:ahLst/>
            <a:cxnLst/>
            <a:rect r="r" b="b" t="t" l="l"/>
            <a:pathLst>
              <a:path h="4388070" w="9586343">
                <a:moveTo>
                  <a:pt x="0" y="0"/>
                </a:moveTo>
                <a:lnTo>
                  <a:pt x="9586343" y="0"/>
                </a:lnTo>
                <a:lnTo>
                  <a:pt x="9586343" y="4388070"/>
                </a:lnTo>
                <a:lnTo>
                  <a:pt x="0" y="43880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60000"/>
            </a:blip>
            <a:stretch>
              <a:fillRect l="0" t="-2326" r="0" b="-4174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9960" y="5341078"/>
            <a:ext cx="18225762" cy="143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2"/>
              </a:lnSpc>
            </a:pPr>
            <a:r>
              <a:rPr lang="en-US" sz="10207" spc="1459">
                <a:solidFill>
                  <a:srgbClr val="000000"/>
                </a:solidFill>
                <a:latin typeface="Hammersmith One Bold Italics"/>
              </a:rPr>
              <a:t>CONCLUSÃO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644591">
            <a:off x="13700275" y="-3591366"/>
            <a:ext cx="6618601" cy="7182731"/>
          </a:xfrm>
          <a:custGeom>
            <a:avLst/>
            <a:gdLst/>
            <a:ahLst/>
            <a:cxnLst/>
            <a:rect r="r" b="b" t="t" l="l"/>
            <a:pathLst>
              <a:path h="7182731" w="6618601">
                <a:moveTo>
                  <a:pt x="0" y="0"/>
                </a:moveTo>
                <a:lnTo>
                  <a:pt x="6618600" y="0"/>
                </a:lnTo>
                <a:lnTo>
                  <a:pt x="6618600" y="7182732"/>
                </a:lnTo>
                <a:lnTo>
                  <a:pt x="0" y="718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525" y="2916059"/>
            <a:ext cx="16744950" cy="377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54"/>
              </a:lnSpc>
              <a:spcBef>
                <a:spcPct val="0"/>
              </a:spcBef>
            </a:pPr>
            <a:r>
              <a:rPr lang="en-US" sz="21467" u="none">
                <a:solidFill>
                  <a:srgbClr val="000000"/>
                </a:solidFill>
                <a:latin typeface="Hagrid Medium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912699">
            <a:off x="-858563" y="5669350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88332">
            <a:off x="-1299633" y="-10287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70172">
            <a:off x="14681242" y="72009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912699">
            <a:off x="-1339223" y="6298832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100"/>
                </a:lnTo>
                <a:lnTo>
                  <a:pt x="0" y="4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DAFujqR5gzU</dc:identifier>
  <dcterms:modified xsi:type="dcterms:W3CDTF">2011-08-01T06:04:30Z</dcterms:modified>
  <cp:revision>1</cp:revision>
  <dc:title>Cópia de A</dc:title>
</cp:coreProperties>
</file>